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402" r:id="rId3"/>
    <p:sldId id="403" r:id="rId4"/>
    <p:sldId id="404" r:id="rId5"/>
    <p:sldId id="417" r:id="rId6"/>
    <p:sldId id="405" r:id="rId7"/>
    <p:sldId id="406" r:id="rId8"/>
    <p:sldId id="408" r:id="rId9"/>
    <p:sldId id="409" r:id="rId10"/>
    <p:sldId id="420" r:id="rId11"/>
    <p:sldId id="419" r:id="rId12"/>
    <p:sldId id="418" r:id="rId13"/>
    <p:sldId id="410" r:id="rId14"/>
    <p:sldId id="411" r:id="rId15"/>
    <p:sldId id="412" r:id="rId16"/>
    <p:sldId id="413" r:id="rId17"/>
    <p:sldId id="414" r:id="rId18"/>
    <p:sldId id="415" r:id="rId19"/>
    <p:sldId id="421" r:id="rId20"/>
    <p:sldId id="416" r:id="rId21"/>
    <p:sldId id="400" r:id="rId22"/>
    <p:sldId id="399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17"/>
          </p14:sldIdLst>
        </p14:section>
        <p14:section name="Course Program" id="{A96F6CA9-F923-4DBD-87E4-AF4DC21056C4}">
          <p14:sldIdLst>
            <p14:sldId id="405"/>
            <p14:sldId id="406"/>
          </p14:sldIdLst>
        </p14:section>
        <p14:section name="Trainers" id="{49EB9BED-3D2B-42CE-82C1-119E8364C41F}">
          <p14:sldIdLst>
            <p14:sldId id="408"/>
            <p14:sldId id="409"/>
            <p14:sldId id="420"/>
            <p14:sldId id="419"/>
          </p14:sldIdLst>
        </p14:section>
        <p14:section name="Evaluation and Exams" id="{D1F5D419-28A6-4122-BA6E-0EDF48DB2954}">
          <p14:sldIdLst>
            <p14:sldId id="418"/>
            <p14:sldId id="410"/>
            <p14:sldId id="411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15"/>
            <p14:sldId id="421"/>
          </p14:sldIdLst>
        </p14:section>
        <p14:section name="Conclusion" id="{10E03AB1-9AA8-4E86-9A64-D741901E50A2}">
          <p14:sldIdLst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48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039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352148105198948/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hyperlink" Target="https://softuni.bg/forum/categories/10/php-web-development-bas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oftuni.bg/courses/csharp-web-development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phpstorm/?fromMenu" TargetMode="External"/><Relationship Id="rId3" Type="http://schemas.openxmlformats.org/officeDocument/2006/relationships/hyperlink" Target="https://www.jetbrains.com/phpstorm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apachefriends.org/index.html" TargetMode="External"/><Relationship Id="rId4" Type="http://schemas.openxmlformats.org/officeDocument/2006/relationships/hyperlink" Target="https://www.heidisql.com/" TargetMode="External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1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14.xml"/><Relationship Id="rId3" Type="http://schemas.openxmlformats.org/officeDocument/2006/relationships/image" Target="../media/image12.png"/><Relationship Id="rId7" Type="http://schemas.openxmlformats.org/officeDocument/2006/relationships/slide" Target="slide7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0.png"/><Relationship Id="rId5" Type="http://schemas.openxmlformats.org/officeDocument/2006/relationships/image" Target="../media/image120.png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image" Target="../media/image14.png"/><Relationship Id="rId14" Type="http://schemas.openxmlformats.org/officeDocument/2006/relationships/image" Target="../media/image1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abv.b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PHP Web Development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4CF426-4A2A-4836-B796-F8E5B58EC11A}"/>
              </a:ext>
            </a:extLst>
          </p:cNvPr>
          <p:cNvGrpSpPr/>
          <p:nvPr/>
        </p:nvGrpSpPr>
        <p:grpSpPr>
          <a:xfrm>
            <a:off x="7847012" y="3411630"/>
            <a:ext cx="3787260" cy="3217770"/>
            <a:chOff x="7847012" y="3411630"/>
            <a:chExt cx="3787260" cy="32177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F559B6-6F06-4938-BC62-0BE9D64E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12" y="3411630"/>
              <a:ext cx="3503612" cy="19186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93602B-39BE-4B30-90B4-1CDA0858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2685" y="4593003"/>
              <a:ext cx="1831587" cy="183158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1F5CFB-A5FD-4941-9E5B-247484FB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12" y="4587080"/>
              <a:ext cx="1450047" cy="204232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863827" y="3532290"/>
            <a:ext cx="2182817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 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Angel Miladinov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Top Performing Student @ Software University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PHP Web Developer @ </a:t>
            </a:r>
            <a:r>
              <a:rPr lang="en-US" noProof="1"/>
              <a:t>WebAnD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A37CD59D-3B29-4815-9CFE-81B01C1BF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1905000"/>
            <a:ext cx="1682992" cy="1682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411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815" y="1151121"/>
            <a:ext cx="11804822" cy="4892676"/>
          </a:xfrm>
        </p:spPr>
        <p:txBody>
          <a:bodyPr>
            <a:normAutofit/>
          </a:bodyPr>
          <a:lstStyle/>
          <a:p>
            <a:r>
              <a:rPr lang="en-US" dirty="0"/>
              <a:t>Solving simple HTML &amp; CSS problems</a:t>
            </a:r>
          </a:p>
          <a:p>
            <a:r>
              <a:rPr lang="en-US" dirty="0"/>
              <a:t>Solving simple MySQL problems</a:t>
            </a:r>
            <a:endParaRPr lang="bg-BG" dirty="0"/>
          </a:p>
          <a:p>
            <a:r>
              <a:rPr lang="en-US" dirty="0"/>
              <a:t>Creating web application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D370089-7EC2-43FC-A946-AE8FD1ED3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2743200"/>
            <a:ext cx="2557004" cy="27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1584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https://softuni.bg/courses/php-basics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https://softuni.bg/forum/categories/10/php-web-development-basics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https://www.facebook.com/groups/phpweb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PHP Web Dev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10 / Linux / Mac OS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https://www.jetbrains.com/phpstorm/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Heidi SQL - </a:t>
            </a:r>
            <a:r>
              <a:rPr lang="en-US" dirty="0">
                <a:hlinkClick r:id="rId4"/>
              </a:rPr>
              <a:t>https://www.heidisql.com/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XAMPP - </a:t>
            </a:r>
            <a:r>
              <a:rPr lang="en-US" dirty="0">
                <a:hlinkClick r:id="rId5"/>
              </a:rPr>
              <a:t>https://www.apachefriends.org/index.html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Recommended Software</a:t>
            </a:r>
          </a:p>
        </p:txBody>
      </p:sp>
      <p:pic>
        <p:nvPicPr>
          <p:cNvPr id="7" name="Picture 6" descr="A picture containing tableware&#10;&#10;Description generated with high confidence">
            <a:extLst>
              <a:ext uri="{FF2B5EF4-FFF2-40B4-BE49-F238E27FC236}">
                <a16:creationId xmlns:a16="http://schemas.microsoft.com/office/drawing/2014/main" id="{3E064D29-BC0D-4BFD-95BA-813BA53B9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27" y="5203226"/>
            <a:ext cx="3200400" cy="812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313080-F90B-4357-9330-45EF3EE7E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965" y="5152178"/>
            <a:ext cx="752580" cy="762106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1DA83C8A-69B7-4894-B907-0D8700366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612" y="4800600"/>
            <a:ext cx="1496438" cy="14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PHP 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https://softuni.bg/courses/php-basics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A26FE2A-803F-4B36-A3A0-6C1E07C87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3595281"/>
                  </p:ext>
                </p:extLst>
              </p:nvPr>
            </p:nvGraphicFramePr>
            <p:xfrm>
              <a:off x="1522411" y="1162784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96F6CA9-F923-4DBD-87E4-AF4DC21056C4}">
                    <psez:zmPr id="{31BACD18-7DB2-42DE-A92E-96BF0FFC4D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A26FE2A-803F-4B36-A3A0-6C1E07C87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411" y="1162784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#PHP-Web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1196819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5017132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5017132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6819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578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47" y="4970705"/>
            <a:ext cx="10211234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PHP Web Development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4058CC-2807-4F89-B93D-6D5279A868D0}"/>
              </a:ext>
            </a:extLst>
          </p:cNvPr>
          <p:cNvGrpSpPr/>
          <p:nvPr/>
        </p:nvGrpSpPr>
        <p:grpSpPr>
          <a:xfrm>
            <a:off x="1558955" y="1459500"/>
            <a:ext cx="8260849" cy="3082770"/>
            <a:chOff x="1558955" y="1459500"/>
            <a:chExt cx="8260849" cy="3082770"/>
          </a:xfrm>
        </p:grpSpPr>
        <p:pic>
          <p:nvPicPr>
            <p:cNvPr id="12" name="Picture 2" descr="https://cdn0.iconfinder.com/data/icons/flatico/512/monitor_code__editor-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44007">
              <a:off x="1558955" y="1812122"/>
              <a:ext cx="1901667" cy="1901665"/>
            </a:xfrm>
            <a:prstGeom prst="ellips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5661">
              <a:off x="7803640" y="2526106"/>
              <a:ext cx="2016164" cy="20161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0395">
              <a:off x="6276644" y="1459500"/>
              <a:ext cx="2926080" cy="1804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16" y="2499581"/>
              <a:ext cx="443865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 Web Dev Basics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Basic knowledge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/>
              <a:t> and how it works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and how it works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knowledge for creating web applications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Veselin Malezanov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Trainer @ Software University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20+ years of experience with PHP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Takes an active role in the development of </a:t>
            </a:r>
            <a:r>
              <a:rPr lang="en-US" dirty="0">
                <a:hlinkClick r:id="rId2"/>
              </a:rPr>
              <a:t>www.abv.bg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94D9BAD1-6BD9-4E69-80F3-2E707B1EE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87" y="1685411"/>
            <a:ext cx="2152650" cy="2152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Boyan Mihailov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Trainer @ Software University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Web Developer @ Design Force LTD.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 years of experience with PHP and web development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Specialized in real-estate web applications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E8E2D145-10B9-4174-B71D-1C0691A3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1600200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942743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189</TotalTime>
  <Words>559</Words>
  <Application>Microsoft Office PowerPoint</Application>
  <PresentationFormat>Custom</PresentationFormat>
  <Paragraphs>118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PHP Web Development Basics</vt:lpstr>
      <vt:lpstr>Table of Contents</vt:lpstr>
      <vt:lpstr>Have a Question?</vt:lpstr>
      <vt:lpstr>SoftUni Diamond Partners</vt:lpstr>
      <vt:lpstr>PHP Web Development Basics</vt:lpstr>
      <vt:lpstr>Course Objectives</vt:lpstr>
      <vt:lpstr>The Trainers Team</vt:lpstr>
      <vt:lpstr>Trainers Team</vt:lpstr>
      <vt:lpstr>Trainers Team</vt:lpstr>
      <vt:lpstr>Trainers Team</vt:lpstr>
      <vt:lpstr>Evaluation</vt:lpstr>
      <vt:lpstr>Scoring System for the Course</vt:lpstr>
      <vt:lpstr>The Final Exam</vt:lpstr>
      <vt:lpstr>Resources</vt:lpstr>
      <vt:lpstr>PHP Course Web Site, Forum and FB Group</vt:lpstr>
      <vt:lpstr>The PHP Web Dev Basics Slides and Videos</vt:lpstr>
      <vt:lpstr>PHP Recommended Software</vt:lpstr>
      <vt:lpstr>Learn to Search in Internet</vt:lpstr>
      <vt:lpstr>PHP Web Development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Simeon Sheytanov</cp:lastModifiedBy>
  <cp:revision>45</cp:revision>
  <dcterms:created xsi:type="dcterms:W3CDTF">2014-01-02T17:00:34Z</dcterms:created>
  <dcterms:modified xsi:type="dcterms:W3CDTF">2017-09-18T11:31:08Z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